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7"/>
  </p:notesMasterIdLst>
  <p:handoutMasterIdLst>
    <p:handoutMasterId r:id="rId18"/>
  </p:handoutMasterIdLst>
  <p:sldIdLst>
    <p:sldId id="257" r:id="rId5"/>
    <p:sldId id="258" r:id="rId6"/>
    <p:sldId id="259" r:id="rId7"/>
    <p:sldId id="260" r:id="rId8"/>
    <p:sldId id="261" r:id="rId9"/>
    <p:sldId id="262" r:id="rId10"/>
    <p:sldId id="263" r:id="rId11"/>
    <p:sldId id="264" r:id="rId12"/>
    <p:sldId id="265" r:id="rId13"/>
    <p:sldId id="266" r:id="rId14"/>
    <p:sldId id="267" r:id="rId15"/>
    <p:sldId id="26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p:cViewPr varScale="1">
        <p:scale>
          <a:sx n="114" d="100"/>
          <a:sy n="114" d="100"/>
        </p:scale>
        <p:origin x="414" y="114"/>
      </p:cViewPr>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95" d="100"/>
          <a:sy n="95" d="100"/>
        </p:scale>
        <p:origin x="358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BE2AAA-2CC7-4F9C-A8C6-8B9F2A3E9EF0}" type="datetimeFigureOut">
              <a:rPr lang="en-US" smtClean="0"/>
              <a:t>4/3/2020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50AD62A-9EE1-43E3-A7E5-D268F71DF3EB}" type="slidenum">
              <a:rPr lang="en-US" smtClean="0"/>
              <a:t>‹#›</a:t>
            </a:fld>
            <a:endParaRPr lang="en-US"/>
          </a:p>
        </p:txBody>
      </p:sp>
    </p:spTree>
    <p:extLst>
      <p:ext uri="{BB962C8B-B14F-4D97-AF65-F5344CB8AC3E}">
        <p14:creationId xmlns:p14="http://schemas.microsoft.com/office/powerpoint/2010/main" val="14364482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37ADBA-1AC7-4CD6-8AFF-4E8087BA5487}" type="datetimeFigureOut">
              <a:rPr lang="en-US" smtClean="0"/>
              <a:t>4/3/2020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34C2EF-8A97-4DAF-B099-E567883644D6}" type="slidenum">
              <a:rPr lang="en-US" smtClean="0"/>
              <a:t>‹#›</a:t>
            </a:fld>
            <a:endParaRPr lang="en-US"/>
          </a:p>
        </p:txBody>
      </p:sp>
    </p:spTree>
    <p:extLst>
      <p:ext uri="{BB962C8B-B14F-4D97-AF65-F5344CB8AC3E}">
        <p14:creationId xmlns:p14="http://schemas.microsoft.com/office/powerpoint/2010/main" val="71809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2124" r="323" b="422"/>
          <a:stretch/>
        </p:blipFill>
        <p:spPr>
          <a:xfrm>
            <a:off x="1524" y="1"/>
            <a:ext cx="12188952" cy="6858000"/>
          </a:xfrm>
          <a:prstGeom prst="rect">
            <a:avLst/>
          </a:prstGeom>
        </p:spPr>
      </p:pic>
      <p:sp>
        <p:nvSpPr>
          <p:cNvPr id="2" name="Title 1"/>
          <p:cNvSpPr>
            <a:spLocks noGrp="1"/>
          </p:cNvSpPr>
          <p:nvPr>
            <p:ph type="ctrTitle"/>
          </p:nvPr>
        </p:nvSpPr>
        <p:spPr>
          <a:xfrm>
            <a:off x="838200" y="533400"/>
            <a:ext cx="8458200" cy="1828800"/>
          </a:xfrm>
        </p:spPr>
        <p:txBody>
          <a:bodyPr anchor="b">
            <a:normAutofit/>
          </a:bodyPr>
          <a:lstStyle>
            <a:lvl1pPr algn="l">
              <a:defRPr sz="4400"/>
            </a:lvl1pPr>
          </a:lstStyle>
          <a:p>
            <a:r>
              <a:rPr lang="en-US"/>
              <a:t>Click to edit Master title style</a:t>
            </a:r>
            <a:endParaRPr lang="en-US" dirty="0"/>
          </a:p>
        </p:txBody>
      </p:sp>
      <p:sp>
        <p:nvSpPr>
          <p:cNvPr id="3" name="Subtitle 2"/>
          <p:cNvSpPr>
            <a:spLocks noGrp="1"/>
          </p:cNvSpPr>
          <p:nvPr>
            <p:ph type="subTitle" idx="1"/>
          </p:nvPr>
        </p:nvSpPr>
        <p:spPr>
          <a:xfrm>
            <a:off x="838200" y="2438400"/>
            <a:ext cx="7086600" cy="914400"/>
          </a:xfrm>
        </p:spPr>
        <p:txBody>
          <a:bodyPr>
            <a:normAutofit/>
          </a:bodyPr>
          <a:lstStyle>
            <a:lvl1pPr marL="0" indent="0" algn="l">
              <a:spcBef>
                <a:spcPts val="1200"/>
              </a:spcBef>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154451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wo Pictures with Captions">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5" y="1716"/>
            <a:ext cx="12188952" cy="6856284"/>
          </a:xfrm>
          <a:prstGeom prst="rect">
            <a:avLst/>
          </a:prstGeom>
        </p:spPr>
      </p:pic>
      <p:sp>
        <p:nvSpPr>
          <p:cNvPr id="2" name="Title 1"/>
          <p:cNvSpPr>
            <a:spLocks noGrp="1"/>
          </p:cNvSpPr>
          <p:nvPr>
            <p:ph type="title"/>
          </p:nvPr>
        </p:nvSpPr>
        <p:spPr>
          <a:xfrm>
            <a:off x="1028580" y="5791200"/>
            <a:ext cx="8115419" cy="701674"/>
          </a:xfrm>
        </p:spPr>
        <p:txBody>
          <a:bodyPr vert="horz" lIns="91440" tIns="45720" rIns="91440" bIns="45720" rtlCol="0" anchor="b">
            <a:normAutofit/>
          </a:bodyPr>
          <a:lstStyle>
            <a:lvl1pPr>
              <a:defRPr lang="en-US" sz="2400">
                <a:solidFill>
                  <a:schemeClr val="accent1"/>
                </a:solidFill>
              </a:defRPr>
            </a:lvl1pPr>
          </a:lstStyle>
          <a:p>
            <a:pPr lvl="0"/>
            <a:r>
              <a:rPr lang="en-US"/>
              <a:t>Click to edit Master title style</a:t>
            </a:r>
            <a:endParaRPr lang="en-US" dirty="0"/>
          </a:p>
        </p:txBody>
      </p:sp>
      <p:sp>
        <p:nvSpPr>
          <p:cNvPr id="7" name="Freeform 5"/>
          <p:cNvSpPr>
            <a:spLocks/>
          </p:cNvSpPr>
          <p:nvPr/>
        </p:nvSpPr>
        <p:spPr bwMode="gray">
          <a:xfrm>
            <a:off x="762000"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 name="Picture Placeholder 14" descr="An empty placeholder to add an image. Click on the placeholder and select the image that you wish to add"/>
          <p:cNvSpPr>
            <a:spLocks noGrp="1"/>
          </p:cNvSpPr>
          <p:nvPr>
            <p:ph type="pic" sz="quarter" idx="13"/>
          </p:nvPr>
        </p:nvSpPr>
        <p:spPr>
          <a:xfrm>
            <a:off x="992435"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a:t>Click icon to add picture</a:t>
            </a:r>
          </a:p>
        </p:txBody>
      </p:sp>
      <p:sp>
        <p:nvSpPr>
          <p:cNvPr id="17" name="Text Placeholder 16"/>
          <p:cNvSpPr>
            <a:spLocks noGrp="1"/>
          </p:cNvSpPr>
          <p:nvPr>
            <p:ph type="body" sz="quarter" idx="14"/>
          </p:nvPr>
        </p:nvSpPr>
        <p:spPr>
          <a:xfrm>
            <a:off x="1028581" y="5181600"/>
            <a:ext cx="3566160" cy="493776"/>
          </a:xfrm>
        </p:spPr>
        <p:txBody>
          <a:bodyPr>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a:t>Edit Master text styles</a:t>
            </a:r>
          </a:p>
        </p:txBody>
      </p:sp>
      <p:sp>
        <p:nvSpPr>
          <p:cNvPr id="18" name="Freeform 5"/>
          <p:cNvSpPr>
            <a:spLocks/>
          </p:cNvSpPr>
          <p:nvPr/>
        </p:nvSpPr>
        <p:spPr bwMode="gray">
          <a:xfrm>
            <a:off x="5300133"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9" name="Picture Placeholder 18" descr="An empty placeholder to add an image. Click on the placeholder and select the image that you wish to add"/>
          <p:cNvSpPr>
            <a:spLocks noGrp="1"/>
          </p:cNvSpPr>
          <p:nvPr>
            <p:ph type="pic" sz="quarter" idx="15"/>
          </p:nvPr>
        </p:nvSpPr>
        <p:spPr>
          <a:xfrm>
            <a:off x="5530568"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a:t>Click icon to add picture</a:t>
            </a:r>
            <a:endParaRPr lang="en-US" dirty="0"/>
          </a:p>
        </p:txBody>
      </p:sp>
      <p:sp>
        <p:nvSpPr>
          <p:cNvPr id="20" name="Text Placeholder 16"/>
          <p:cNvSpPr>
            <a:spLocks noGrp="1"/>
          </p:cNvSpPr>
          <p:nvPr>
            <p:ph type="body" sz="quarter" idx="16"/>
          </p:nvPr>
        </p:nvSpPr>
        <p:spPr>
          <a:xfrm>
            <a:off x="5566714" y="5181600"/>
            <a:ext cx="3566160" cy="493776"/>
          </a:xfrm>
        </p:spPr>
        <p:txBody>
          <a:bodyPr>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a:t>Edit Master text styles</a:t>
            </a:r>
          </a:p>
        </p:txBody>
      </p:sp>
    </p:spTree>
    <p:extLst>
      <p:ext uri="{BB962C8B-B14F-4D97-AF65-F5344CB8AC3E}">
        <p14:creationId xmlns:p14="http://schemas.microsoft.com/office/powerpoint/2010/main" val="2037772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hree Pictures with Caption">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5" y="1716"/>
            <a:ext cx="12188952" cy="6856284"/>
          </a:xfrm>
          <a:prstGeom prst="rect">
            <a:avLst/>
          </a:prstGeom>
        </p:spPr>
      </p:pic>
      <p:sp>
        <p:nvSpPr>
          <p:cNvPr id="2" name="Title 1"/>
          <p:cNvSpPr>
            <a:spLocks noGrp="1"/>
          </p:cNvSpPr>
          <p:nvPr>
            <p:ph type="title"/>
          </p:nvPr>
        </p:nvSpPr>
        <p:spPr>
          <a:xfrm>
            <a:off x="1028580" y="5305424"/>
            <a:ext cx="8104083" cy="579921"/>
          </a:xfrm>
        </p:spPr>
        <p:txBody>
          <a:bodyPr>
            <a:normAutofit/>
          </a:bodyPr>
          <a:lstStyle>
            <a:lvl1pPr>
              <a:defRPr sz="2400">
                <a:solidFill>
                  <a:schemeClr val="accent1"/>
                </a:solidFill>
              </a:defRPr>
            </a:lvl1pPr>
          </a:lstStyle>
          <a:p>
            <a:r>
              <a:rPr lang="en-US"/>
              <a:t>Click to edit Master title style</a:t>
            </a:r>
            <a:endParaRPr lang="en-US" dirty="0"/>
          </a:p>
        </p:txBody>
      </p:sp>
      <p:sp>
        <p:nvSpPr>
          <p:cNvPr id="7" name="Freeform 5"/>
          <p:cNvSpPr>
            <a:spLocks/>
          </p:cNvSpPr>
          <p:nvPr/>
        </p:nvSpPr>
        <p:spPr bwMode="gray">
          <a:xfrm>
            <a:off x="762000" y="933449"/>
            <a:ext cx="53340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 name="Picture Placeholder 14" descr="An empty placeholder to add an image. Click on the placeholder and select the image that you wish to add"/>
          <p:cNvSpPr>
            <a:spLocks noGrp="1"/>
          </p:cNvSpPr>
          <p:nvPr>
            <p:ph type="pic" sz="quarter" idx="13"/>
          </p:nvPr>
        </p:nvSpPr>
        <p:spPr>
          <a:xfrm>
            <a:off x="991888" y="1113022"/>
            <a:ext cx="4874224"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a:t>Click icon to add picture</a:t>
            </a:r>
          </a:p>
        </p:txBody>
      </p:sp>
      <p:sp>
        <p:nvSpPr>
          <p:cNvPr id="18" name="Freeform 5"/>
          <p:cNvSpPr>
            <a:spLocks/>
          </p:cNvSpPr>
          <p:nvPr/>
        </p:nvSpPr>
        <p:spPr bwMode="gray">
          <a:xfrm>
            <a:off x="6323873" y="967316"/>
            <a:ext cx="2990942"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9" name="Picture Placeholder 18" descr="An empty placeholder to add an image. Click on the placeholder and select the image that you wish to add"/>
          <p:cNvSpPr>
            <a:spLocks noGrp="1"/>
          </p:cNvSpPr>
          <p:nvPr>
            <p:ph type="pic" sz="quarter" idx="15"/>
          </p:nvPr>
        </p:nvSpPr>
        <p:spPr>
          <a:xfrm>
            <a:off x="6506025" y="1109743"/>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a:t>Click icon to add picture</a:t>
            </a:r>
          </a:p>
        </p:txBody>
      </p:sp>
      <p:sp>
        <p:nvSpPr>
          <p:cNvPr id="12" name="Freeform 5"/>
          <p:cNvSpPr>
            <a:spLocks/>
          </p:cNvSpPr>
          <p:nvPr/>
        </p:nvSpPr>
        <p:spPr bwMode="gray">
          <a:xfrm>
            <a:off x="6323873" y="3060954"/>
            <a:ext cx="2990942"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3" name="Picture Placeholder 12" descr="An empty placeholder to add an image. Click on the placeholder and select the image that you wish to add"/>
          <p:cNvSpPr>
            <a:spLocks noGrp="1"/>
          </p:cNvSpPr>
          <p:nvPr>
            <p:ph type="pic" sz="quarter" idx="16"/>
          </p:nvPr>
        </p:nvSpPr>
        <p:spPr>
          <a:xfrm>
            <a:off x="6506025" y="3203381"/>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a:t>Click icon to add picture</a:t>
            </a:r>
            <a:endParaRPr lang="en-US" dirty="0"/>
          </a:p>
        </p:txBody>
      </p:sp>
      <p:sp>
        <p:nvSpPr>
          <p:cNvPr id="17" name="Text Placeholder 16"/>
          <p:cNvSpPr>
            <a:spLocks noGrp="1"/>
          </p:cNvSpPr>
          <p:nvPr>
            <p:ph type="body" sz="quarter" idx="14"/>
          </p:nvPr>
        </p:nvSpPr>
        <p:spPr>
          <a:xfrm>
            <a:off x="1028581" y="5919255"/>
            <a:ext cx="8104082" cy="497420"/>
          </a:xfrm>
        </p:spPr>
        <p:txBody>
          <a:bodyPr>
            <a:normAutofit/>
          </a:bodyPr>
          <a:lstStyle>
            <a:lvl1pPr marL="0" indent="0">
              <a:spcBef>
                <a:spcPts val="0"/>
              </a:spcBef>
              <a:buNone/>
              <a:defRPr sz="16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a:t>Edit Master text styles</a:t>
            </a:r>
          </a:p>
        </p:txBody>
      </p:sp>
    </p:spTree>
    <p:extLst>
      <p:ext uri="{BB962C8B-B14F-4D97-AF65-F5344CB8AC3E}">
        <p14:creationId xmlns:p14="http://schemas.microsoft.com/office/powerpoint/2010/main" val="1017792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Five Pictures">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3" y="283"/>
            <a:ext cx="12188952" cy="6859715"/>
          </a:xfrm>
          <a:prstGeom prst="rect">
            <a:avLst/>
          </a:prstGeom>
        </p:spPr>
      </p:pic>
      <p:sp>
        <p:nvSpPr>
          <p:cNvPr id="2" name="Title 1"/>
          <p:cNvSpPr>
            <a:spLocks noGrp="1"/>
          </p:cNvSpPr>
          <p:nvPr>
            <p:ph type="title"/>
          </p:nvPr>
        </p:nvSpPr>
        <p:spPr>
          <a:xfrm>
            <a:off x="9677400" y="365126"/>
            <a:ext cx="2133600" cy="1539874"/>
          </a:xfrm>
        </p:spPr>
        <p:txBody>
          <a:bodyPr vert="horz" lIns="91440" tIns="45720" rIns="91440" bIns="45720" rtlCol="0" anchor="b">
            <a:normAutofit/>
          </a:bodyPr>
          <a:lstStyle>
            <a:lvl1pPr>
              <a:defRPr lang="en-US" sz="2400">
                <a:solidFill>
                  <a:schemeClr val="accent1"/>
                </a:solidFill>
              </a:defRPr>
            </a:lvl1pPr>
          </a:lstStyle>
          <a:p>
            <a:pPr lvl="0"/>
            <a:r>
              <a:rPr lang="en-US"/>
              <a:t>Click to edit Master title style</a:t>
            </a:r>
          </a:p>
        </p:txBody>
      </p:sp>
      <p:sp>
        <p:nvSpPr>
          <p:cNvPr id="8" name="Freeform 5"/>
          <p:cNvSpPr>
            <a:spLocks/>
          </p:cNvSpPr>
          <p:nvPr/>
        </p:nvSpPr>
        <p:spPr bwMode="gray">
          <a:xfrm>
            <a:off x="4182533" y="265044"/>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 name="Picture Placeholder 8" descr="An empty placeholder to add an image. Click on the placeholder and select the image that you wish to add"/>
          <p:cNvSpPr>
            <a:spLocks noGrp="1"/>
          </p:cNvSpPr>
          <p:nvPr>
            <p:ph type="pic" sz="quarter" idx="13"/>
          </p:nvPr>
        </p:nvSpPr>
        <p:spPr>
          <a:xfrm>
            <a:off x="4424435" y="436315"/>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a:t>Click icon to add picture</a:t>
            </a:r>
            <a:endParaRPr lang="en-US" dirty="0"/>
          </a:p>
        </p:txBody>
      </p:sp>
      <p:sp>
        <p:nvSpPr>
          <p:cNvPr id="10" name="Freeform 5"/>
          <p:cNvSpPr>
            <a:spLocks/>
          </p:cNvSpPr>
          <p:nvPr/>
        </p:nvSpPr>
        <p:spPr bwMode="gray">
          <a:xfrm>
            <a:off x="816188" y="384723"/>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Picture Placeholder 10" descr="An empty placeholder to add an image. Click on the placeholder and select the image that you wish to add"/>
          <p:cNvSpPr>
            <a:spLocks noGrp="1"/>
          </p:cNvSpPr>
          <p:nvPr>
            <p:ph type="pic" sz="quarter" idx="15"/>
          </p:nvPr>
        </p:nvSpPr>
        <p:spPr>
          <a:xfrm>
            <a:off x="1013022" y="538232"/>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a:t>Click icon to add picture</a:t>
            </a:r>
          </a:p>
        </p:txBody>
      </p:sp>
      <p:sp>
        <p:nvSpPr>
          <p:cNvPr id="12" name="Freeform 5"/>
          <p:cNvSpPr>
            <a:spLocks/>
          </p:cNvSpPr>
          <p:nvPr/>
        </p:nvSpPr>
        <p:spPr bwMode="gray">
          <a:xfrm>
            <a:off x="816188" y="2478361"/>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3" name="Picture Placeholder 12" descr="An empty placeholder to add an image. Click on the placeholder and select the image that you wish to add"/>
          <p:cNvSpPr>
            <a:spLocks noGrp="1"/>
          </p:cNvSpPr>
          <p:nvPr>
            <p:ph type="pic" sz="quarter" idx="16"/>
          </p:nvPr>
        </p:nvSpPr>
        <p:spPr>
          <a:xfrm>
            <a:off x="1013022" y="2631870"/>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a:t>Click icon to add picture</a:t>
            </a:r>
          </a:p>
        </p:txBody>
      </p:sp>
      <p:sp>
        <p:nvSpPr>
          <p:cNvPr id="14" name="Freeform 5"/>
          <p:cNvSpPr>
            <a:spLocks/>
          </p:cNvSpPr>
          <p:nvPr/>
        </p:nvSpPr>
        <p:spPr bwMode="gray">
          <a:xfrm>
            <a:off x="816188" y="4571999"/>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 name="Picture Placeholder 14" descr="An empty placeholder to add an image. Click on the placeholder and select the image that you wish to add"/>
          <p:cNvSpPr>
            <a:spLocks noGrp="1"/>
          </p:cNvSpPr>
          <p:nvPr>
            <p:ph type="pic" sz="quarter" idx="17"/>
          </p:nvPr>
        </p:nvSpPr>
        <p:spPr>
          <a:xfrm>
            <a:off x="1013022" y="4725508"/>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a:t>Click icon to add picture</a:t>
            </a:r>
            <a:endParaRPr lang="en-US" dirty="0"/>
          </a:p>
        </p:txBody>
      </p:sp>
      <p:sp>
        <p:nvSpPr>
          <p:cNvPr id="20" name="Freeform 5"/>
          <p:cNvSpPr>
            <a:spLocks/>
          </p:cNvSpPr>
          <p:nvPr/>
        </p:nvSpPr>
        <p:spPr bwMode="gray">
          <a:xfrm>
            <a:off x="4182533" y="3448511"/>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1" name="Picture Placeholder 20" descr="An empty placeholder to add an image. Click on the placeholder and select the image that you wish to add"/>
          <p:cNvSpPr>
            <a:spLocks noGrp="1"/>
          </p:cNvSpPr>
          <p:nvPr>
            <p:ph type="pic" sz="quarter" idx="18"/>
          </p:nvPr>
        </p:nvSpPr>
        <p:spPr>
          <a:xfrm>
            <a:off x="4424435" y="3619782"/>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a:t>Click icon to add picture</a:t>
            </a:r>
            <a:endParaRPr lang="en-US" dirty="0"/>
          </a:p>
        </p:txBody>
      </p:sp>
    </p:spTree>
    <p:extLst>
      <p:ext uri="{BB962C8B-B14F-4D97-AF65-F5344CB8AC3E}">
        <p14:creationId xmlns:p14="http://schemas.microsoft.com/office/powerpoint/2010/main" val="864672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7FC8593D-7C47-471E-A8DF-97AC4FFD13F5}" type="datetimeFigureOut">
              <a:rPr lang="en-US" smtClean="0"/>
              <a:t>4/3/2020</a:t>
            </a:fld>
            <a:endParaRPr lang="en-US"/>
          </a:p>
        </p:txBody>
      </p:sp>
      <p:sp>
        <p:nvSpPr>
          <p:cNvPr id="6" name="Slide Number Placeholder 5"/>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144326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65125"/>
            <a:ext cx="1828799" cy="49403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524000" y="365125"/>
            <a:ext cx="6858000" cy="49403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7FC8593D-7C47-471E-A8DF-97AC4FFD13F5}" type="datetimeFigureOut">
              <a:rPr lang="en-US" smtClean="0"/>
              <a:t>4/3/2020</a:t>
            </a:fld>
            <a:endParaRPr lang="en-US"/>
          </a:p>
        </p:txBody>
      </p:sp>
      <p:sp>
        <p:nvSpPr>
          <p:cNvPr id="6" name="Slide Number Placeholder 5"/>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3926244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7FC8593D-7C47-471E-A8DF-97AC4FFD13F5}" type="datetimeFigureOut">
              <a:rPr lang="en-US" smtClean="0"/>
              <a:t>4/3/2020</a:t>
            </a:fld>
            <a:endParaRPr lang="en-US"/>
          </a:p>
        </p:txBody>
      </p:sp>
      <p:sp>
        <p:nvSpPr>
          <p:cNvPr id="6" name="Slide Number Placeholder 5"/>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1035739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434" t="422"/>
          <a:stretch/>
        </p:blipFill>
        <p:spPr>
          <a:xfrm>
            <a:off x="0" y="0"/>
            <a:ext cx="12188952" cy="6857176"/>
          </a:xfrm>
          <a:prstGeom prst="rect">
            <a:avLst/>
          </a:prstGeom>
        </p:spPr>
      </p:pic>
      <p:sp>
        <p:nvSpPr>
          <p:cNvPr id="2" name="Title 1"/>
          <p:cNvSpPr>
            <a:spLocks noGrp="1"/>
          </p:cNvSpPr>
          <p:nvPr>
            <p:ph type="title"/>
          </p:nvPr>
        </p:nvSpPr>
        <p:spPr>
          <a:xfrm>
            <a:off x="3352800" y="533400"/>
            <a:ext cx="7315200" cy="1828800"/>
          </a:xfrm>
        </p:spPr>
        <p:txBody>
          <a:bodyPr anchor="b">
            <a:normAutofit/>
          </a:bodyPr>
          <a:lstStyle>
            <a:lvl1pPr>
              <a:defRPr sz="4400"/>
            </a:lvl1pPr>
          </a:lstStyle>
          <a:p>
            <a:r>
              <a:rPr lang="en-US"/>
              <a:t>Click to edit Master title style</a:t>
            </a:r>
          </a:p>
        </p:txBody>
      </p:sp>
      <p:sp>
        <p:nvSpPr>
          <p:cNvPr id="3" name="Text Placeholder 2"/>
          <p:cNvSpPr>
            <a:spLocks noGrp="1"/>
          </p:cNvSpPr>
          <p:nvPr>
            <p:ph type="body" idx="1"/>
          </p:nvPr>
        </p:nvSpPr>
        <p:spPr>
          <a:xfrm>
            <a:off x="3352800" y="2438400"/>
            <a:ext cx="5486400" cy="914400"/>
          </a:xfrm>
        </p:spPr>
        <p:txBody>
          <a:bodyPr>
            <a:normAutofit/>
          </a:bodyPr>
          <a:lstStyle>
            <a:lvl1pPr marL="0" indent="0">
              <a:spcBef>
                <a:spcPts val="1200"/>
              </a:spcBef>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279508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24000" y="1825625"/>
            <a:ext cx="4389120" cy="34747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78880" y="1825625"/>
            <a:ext cx="4389120" cy="34747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7FC8593D-7C47-471E-A8DF-97AC4FFD13F5}" type="datetimeFigureOut">
              <a:rPr lang="en-US" smtClean="0"/>
              <a:t>4/3/2020</a:t>
            </a:fld>
            <a:endParaRPr lang="en-US"/>
          </a:p>
        </p:txBody>
      </p:sp>
      <p:sp>
        <p:nvSpPr>
          <p:cNvPr id="7" name="Slide Number Placeholder 6"/>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1625302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524000" y="1828799"/>
            <a:ext cx="4389120" cy="795867"/>
          </a:xfrm>
        </p:spPr>
        <p:txBody>
          <a:bodyPr anchor="ctr">
            <a:normAutofit/>
          </a:bodyPr>
          <a:lstStyle>
            <a:lvl1pPr marL="0" indent="0">
              <a:spcBef>
                <a:spcPts val="0"/>
              </a:spcBef>
              <a:buNone/>
              <a:defRPr sz="2400" b="0">
                <a:solidFill>
                  <a:schemeClr val="accent4">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24000" y="2624666"/>
            <a:ext cx="4389120" cy="267546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78880" y="1828799"/>
            <a:ext cx="4389120" cy="795867"/>
          </a:xfrm>
        </p:spPr>
        <p:txBody>
          <a:bodyPr anchor="ctr">
            <a:normAutofit/>
          </a:bodyPr>
          <a:lstStyle>
            <a:lvl1pPr marL="0" indent="0">
              <a:spcBef>
                <a:spcPts val="0"/>
              </a:spcBef>
              <a:buNone/>
              <a:defRPr sz="2400" b="0">
                <a:solidFill>
                  <a:schemeClr val="accent4">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78880" y="2624666"/>
            <a:ext cx="4389120" cy="267546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7FC8593D-7C47-471E-A8DF-97AC4FFD13F5}" type="datetimeFigureOut">
              <a:rPr lang="en-US" smtClean="0"/>
              <a:t>4/3/2020</a:t>
            </a:fld>
            <a:endParaRPr lang="en-US"/>
          </a:p>
        </p:txBody>
      </p:sp>
      <p:sp>
        <p:nvSpPr>
          <p:cNvPr id="9" name="Slide Number Placeholder 8"/>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2900086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7FC8593D-7C47-471E-A8DF-97AC4FFD13F5}" type="datetimeFigureOut">
              <a:rPr lang="en-US" smtClean="0"/>
              <a:t>4/3/2020</a:t>
            </a:fld>
            <a:endParaRPr lang="en-US"/>
          </a:p>
        </p:txBody>
      </p:sp>
      <p:sp>
        <p:nvSpPr>
          <p:cNvPr id="5" name="Slide Number Placeholder 4"/>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645025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7FC8593D-7C47-471E-A8DF-97AC4FFD13F5}" type="datetimeFigureOut">
              <a:rPr lang="en-US" smtClean="0"/>
              <a:t>4/3/2020</a:t>
            </a:fld>
            <a:endParaRPr lang="en-US"/>
          </a:p>
        </p:txBody>
      </p:sp>
      <p:sp>
        <p:nvSpPr>
          <p:cNvPr id="4" name="Slide Number Placeholder 3"/>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3580071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724400" y="1828800"/>
            <a:ext cx="5943600" cy="3476625"/>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523999" y="1828800"/>
            <a:ext cx="2926080" cy="3476625"/>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7FC8593D-7C47-471E-A8DF-97AC4FFD13F5}" type="datetimeFigureOut">
              <a:rPr lang="en-US" smtClean="0"/>
              <a:t>4/3/2020</a:t>
            </a:fld>
            <a:endParaRPr lang="en-US"/>
          </a:p>
        </p:txBody>
      </p:sp>
      <p:sp>
        <p:nvSpPr>
          <p:cNvPr id="7" name="Slide Number Placeholder 6"/>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807354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Freeform 5"/>
          <p:cNvSpPr>
            <a:spLocks/>
          </p:cNvSpPr>
          <p:nvPr/>
        </p:nvSpPr>
        <p:spPr bwMode="gray">
          <a:xfrm>
            <a:off x="804333" y="1695450"/>
            <a:ext cx="5596467" cy="3295650"/>
          </a:xfrm>
          <a:custGeom>
            <a:avLst/>
            <a:gdLst>
              <a:gd name="T0" fmla="*/ 1279 w 1347"/>
              <a:gd name="T1" fmla="*/ 919 h 986"/>
              <a:gd name="T2" fmla="*/ 65 w 1347"/>
              <a:gd name="T3" fmla="*/ 919 h 986"/>
              <a:gd name="T4" fmla="*/ 65 w 1347"/>
              <a:gd name="T5" fmla="*/ 64 h 986"/>
              <a:gd name="T6" fmla="*/ 1279 w 1347"/>
              <a:gd name="T7" fmla="*/ 64 h 986"/>
              <a:gd name="T8" fmla="*/ 1279 w 1347"/>
              <a:gd name="T9" fmla="*/ 919 h 986"/>
            </a:gdLst>
            <a:ahLst/>
            <a:cxnLst>
              <a:cxn ang="0">
                <a:pos x="T0" y="T1"/>
              </a:cxn>
              <a:cxn ang="0">
                <a:pos x="T2" y="T3"/>
              </a:cxn>
              <a:cxn ang="0">
                <a:pos x="T4" y="T5"/>
              </a:cxn>
              <a:cxn ang="0">
                <a:pos x="T6" y="T7"/>
              </a:cxn>
              <a:cxn ang="0">
                <a:pos x="T8" y="T9"/>
              </a:cxn>
            </a:cxnLst>
            <a:rect l="0" t="0" r="r" b="b"/>
            <a:pathLst>
              <a:path w="1347" h="986">
                <a:moveTo>
                  <a:pt x="1279" y="919"/>
                </a:moveTo>
                <a:cubicBezTo>
                  <a:pt x="1211" y="986"/>
                  <a:pt x="121" y="974"/>
                  <a:pt x="65" y="919"/>
                </a:cubicBezTo>
                <a:cubicBezTo>
                  <a:pt x="9" y="863"/>
                  <a:pt x="0" y="128"/>
                  <a:pt x="65" y="64"/>
                </a:cubicBezTo>
                <a:cubicBezTo>
                  <a:pt x="130" y="0"/>
                  <a:pt x="1217" y="3"/>
                  <a:pt x="1279" y="64"/>
                </a:cubicBezTo>
                <a:cubicBezTo>
                  <a:pt x="1341" y="125"/>
                  <a:pt x="1347" y="852"/>
                  <a:pt x="1279" y="919"/>
                </a:cubicBezTo>
                <a:close/>
              </a:path>
            </a:pathLst>
          </a:custGeom>
          <a:solidFill>
            <a:srgbClr val="FFFFFF"/>
          </a:solidFill>
          <a:ln>
            <a:noFill/>
          </a:ln>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p:txBody>
          <a:bodyPr anchor="b"/>
          <a:lstStyle>
            <a:lvl1pPr>
              <a:defRPr sz="3200"/>
            </a:lvl1pPr>
          </a:lstStyle>
          <a:p>
            <a:r>
              <a:rPr lang="en-US"/>
              <a:t>Click to edit Master title style</a:t>
            </a:r>
          </a:p>
        </p:txBody>
      </p:sp>
      <p:sp>
        <p:nvSpPr>
          <p:cNvPr id="12" name="Picture Placeholder 11" descr="An empty placeholder to add an image. Click on the placeholder and select the image that you wish to add"/>
          <p:cNvSpPr>
            <a:spLocks noGrp="1"/>
          </p:cNvSpPr>
          <p:nvPr>
            <p:ph type="pic" idx="1"/>
          </p:nvPr>
        </p:nvSpPr>
        <p:spPr>
          <a:xfrm>
            <a:off x="1006022" y="1874520"/>
            <a:ext cx="5193089" cy="2937510"/>
          </a:xfrm>
          <a:custGeom>
            <a:avLst/>
            <a:gdLst>
              <a:gd name="connsiteX0" fmla="*/ 2531359 w 5066932"/>
              <a:gd name="connsiteY0" fmla="*/ 21 h 2945784"/>
              <a:gd name="connsiteX1" fmla="*/ 4878015 w 5066932"/>
              <a:gd name="connsiteY1" fmla="*/ 145719 h 2945784"/>
              <a:gd name="connsiteX2" fmla="*/ 4878015 w 5066932"/>
              <a:gd name="connsiteY2" fmla="*/ 2803241 h 2945784"/>
              <a:gd name="connsiteX3" fmla="*/ 175988 w 5066932"/>
              <a:gd name="connsiteY3" fmla="*/ 2803241 h 2945784"/>
              <a:gd name="connsiteX4" fmla="*/ 175988 w 5066932"/>
              <a:gd name="connsiteY4" fmla="*/ 145719 h 2945784"/>
              <a:gd name="connsiteX5" fmla="*/ 2531359 w 5066932"/>
              <a:gd name="connsiteY5" fmla="*/ 21 h 29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66932" h="2945784">
                <a:moveTo>
                  <a:pt x="2531359" y="21"/>
                </a:moveTo>
                <a:cubicBezTo>
                  <a:pt x="3645379" y="1187"/>
                  <a:pt x="4757946" y="50918"/>
                  <a:pt x="4878015" y="145719"/>
                </a:cubicBezTo>
                <a:cubicBezTo>
                  <a:pt x="5118151" y="335320"/>
                  <a:pt x="5141390" y="2594991"/>
                  <a:pt x="4878015" y="2803241"/>
                </a:cubicBezTo>
                <a:cubicBezTo>
                  <a:pt x="4614639" y="3011491"/>
                  <a:pt x="392886" y="2974193"/>
                  <a:pt x="175988" y="2803241"/>
                </a:cubicBezTo>
                <a:cubicBezTo>
                  <a:pt x="-40909" y="2629181"/>
                  <a:pt x="-75768" y="344644"/>
                  <a:pt x="175988" y="145719"/>
                </a:cubicBezTo>
                <a:cubicBezTo>
                  <a:pt x="301866" y="46256"/>
                  <a:pt x="1417339" y="-1144"/>
                  <a:pt x="2531359" y="21"/>
                </a:cubicBezTo>
                <a:close/>
              </a:path>
            </a:pathLst>
          </a:custGeom>
          <a:solidFill>
            <a:schemeClr val="accent2">
              <a:lumMod val="20000"/>
              <a:lumOff val="80000"/>
            </a:schemeClr>
          </a:solidFill>
        </p:spPr>
        <p:txBody>
          <a:bodyPr wrap="square" tIns="36576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7010400" y="2245995"/>
            <a:ext cx="3657600" cy="219456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7FC8593D-7C47-471E-A8DF-97AC4FFD13F5}" type="datetimeFigureOut">
              <a:rPr lang="en-US" smtClean="0"/>
              <a:t>4/3/2020</a:t>
            </a:fld>
            <a:endParaRPr lang="en-US"/>
          </a:p>
        </p:txBody>
      </p:sp>
      <p:sp>
        <p:nvSpPr>
          <p:cNvPr id="7" name="Slide Number Placeholder 6"/>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651318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16" cstate="print">
            <a:extLst>
              <a:ext uri="{28A0092B-C50C-407E-A947-70E740481C1C}">
                <a14:useLocalDpi xmlns:a14="http://schemas.microsoft.com/office/drawing/2010/main" val="0"/>
              </a:ext>
            </a:extLst>
          </a:blip>
          <a:srcRect l="525" t="511" r="525" b="2999"/>
          <a:stretch/>
        </p:blipFill>
        <p:spPr>
          <a:xfrm>
            <a:off x="0" y="0"/>
            <a:ext cx="12188826" cy="6858000"/>
          </a:xfrm>
          <a:prstGeom prst="rect">
            <a:avLst/>
          </a:prstGeom>
        </p:spPr>
      </p:pic>
      <p:sp>
        <p:nvSpPr>
          <p:cNvPr id="2" name="Title Placeholder 1"/>
          <p:cNvSpPr>
            <a:spLocks noGrp="1"/>
          </p:cNvSpPr>
          <p:nvPr>
            <p:ph type="title"/>
          </p:nvPr>
        </p:nvSpPr>
        <p:spPr>
          <a:xfrm>
            <a:off x="838200" y="365126"/>
            <a:ext cx="9829800" cy="1082674"/>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524000" y="1828800"/>
            <a:ext cx="9144000" cy="347472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2209800" y="6416675"/>
            <a:ext cx="4572000" cy="365125"/>
          </a:xfrm>
          <a:prstGeom prst="rect">
            <a:avLst/>
          </a:prstGeom>
        </p:spPr>
        <p:txBody>
          <a:bodyPr vert="horz" lIns="91440" tIns="45720" rIns="91440" bIns="45720" rtlCol="0" anchor="ctr"/>
          <a:lstStyle>
            <a:lvl1pPr algn="l">
              <a:defRPr sz="1100">
                <a:solidFill>
                  <a:schemeClr val="tx1"/>
                </a:solidFill>
              </a:defRPr>
            </a:lvl1pPr>
          </a:lstStyle>
          <a:p>
            <a:r>
              <a:rPr lang="en-US" dirty="0"/>
              <a:t>Add a footer</a:t>
            </a:r>
          </a:p>
        </p:txBody>
      </p:sp>
      <p:sp>
        <p:nvSpPr>
          <p:cNvPr id="4" name="Date Placeholder 3"/>
          <p:cNvSpPr>
            <a:spLocks noGrp="1"/>
          </p:cNvSpPr>
          <p:nvPr>
            <p:ph type="dt" sz="half" idx="2"/>
          </p:nvPr>
        </p:nvSpPr>
        <p:spPr>
          <a:xfrm>
            <a:off x="7010400" y="6416675"/>
            <a:ext cx="1371600" cy="365125"/>
          </a:xfrm>
          <a:prstGeom prst="rect">
            <a:avLst/>
          </a:prstGeom>
        </p:spPr>
        <p:txBody>
          <a:bodyPr vert="horz" lIns="91440" tIns="45720" rIns="91440" bIns="45720" rtlCol="0" anchor="ctr"/>
          <a:lstStyle>
            <a:lvl1pPr algn="r">
              <a:defRPr sz="1100">
                <a:solidFill>
                  <a:schemeClr val="tx1"/>
                </a:solidFill>
              </a:defRPr>
            </a:lvl1pPr>
          </a:lstStyle>
          <a:p>
            <a:fld id="{7FC8593D-7C47-471E-A8DF-97AC4FFD13F5}" type="datetimeFigureOut">
              <a:rPr lang="en-US" smtClean="0"/>
              <a:pPr/>
              <a:t>4/3/2020</a:t>
            </a:fld>
            <a:endParaRPr lang="en-US" dirty="0"/>
          </a:p>
        </p:txBody>
      </p:sp>
      <p:sp>
        <p:nvSpPr>
          <p:cNvPr id="6" name="Slide Number Placeholder 5"/>
          <p:cNvSpPr>
            <a:spLocks noGrp="1"/>
          </p:cNvSpPr>
          <p:nvPr>
            <p:ph type="sldNum" sz="quarter" idx="4"/>
          </p:nvPr>
        </p:nvSpPr>
        <p:spPr>
          <a:xfrm>
            <a:off x="8610600" y="6416675"/>
            <a:ext cx="838200" cy="365125"/>
          </a:xfrm>
          <a:prstGeom prst="rect">
            <a:avLst/>
          </a:prstGeom>
        </p:spPr>
        <p:txBody>
          <a:bodyPr vert="horz" lIns="91440" tIns="45720" rIns="91440" bIns="45720" rtlCol="0" anchor="ctr"/>
          <a:lstStyle>
            <a:lvl1pPr algn="r">
              <a:defRPr sz="1100">
                <a:solidFill>
                  <a:schemeClr val="tx1"/>
                </a:solidFill>
              </a:defRPr>
            </a:lvl1pPr>
          </a:lstStyle>
          <a:p>
            <a:fld id="{289D71E3-7D81-4C24-B9D8-6B108755C64C}" type="slidenum">
              <a:rPr lang="en-US" smtClean="0"/>
              <a:pPr/>
              <a:t>‹#›</a:t>
            </a:fld>
            <a:endParaRPr lang="en-US" dirty="0"/>
          </a:p>
        </p:txBody>
      </p:sp>
    </p:spTree>
    <p:extLst>
      <p:ext uri="{BB962C8B-B14F-4D97-AF65-F5344CB8AC3E}">
        <p14:creationId xmlns:p14="http://schemas.microsoft.com/office/powerpoint/2010/main" val="3616545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2" r:id="rId11"/>
    <p:sldLayoutId id="2147483661"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Arial" panose="020B0604020202020204" pitchFamily="34" charset="0"/>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mn-lt"/>
          <a:ea typeface="+mn-ea"/>
          <a:cs typeface="+mn-cs"/>
        </a:defRPr>
      </a:lvl2pPr>
      <a:lvl3pPr marL="685800" indent="-18288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4pPr>
      <a:lvl5pPr marL="11430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home.classdojo.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home.classdojo.com/forgot"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rgbClr val="92D050"/>
                </a:solidFill>
                <a:latin typeface="+mn-lt"/>
              </a:rPr>
              <a:t>Using </a:t>
            </a:r>
            <a:r>
              <a:rPr lang="en-US" dirty="0" err="1">
                <a:solidFill>
                  <a:srgbClr val="92D050"/>
                </a:solidFill>
                <a:latin typeface="+mn-lt"/>
              </a:rPr>
              <a:t>ClassDojo</a:t>
            </a:r>
            <a:r>
              <a:rPr lang="en-US" dirty="0">
                <a:solidFill>
                  <a:srgbClr val="92D050"/>
                </a:solidFill>
                <a:latin typeface="+mn-lt"/>
              </a:rPr>
              <a:t> </a:t>
            </a:r>
          </a:p>
        </p:txBody>
      </p:sp>
      <p:pic>
        <p:nvPicPr>
          <p:cNvPr id="1026" name="Picture 2" descr="A Parent's Review of ClassDoj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6175" y="2708920"/>
            <a:ext cx="4140225" cy="2876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8047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rgbClr val="92D050"/>
                </a:solidFill>
                <a:latin typeface="+mn-lt"/>
              </a:rPr>
              <a:t>How to translate messages and posts </a:t>
            </a:r>
          </a:p>
        </p:txBody>
      </p:sp>
      <p:sp>
        <p:nvSpPr>
          <p:cNvPr id="3" name="Content Placeholder 2"/>
          <p:cNvSpPr>
            <a:spLocks noGrp="1"/>
          </p:cNvSpPr>
          <p:nvPr>
            <p:ph idx="1"/>
          </p:nvPr>
        </p:nvSpPr>
        <p:spPr/>
        <p:txBody>
          <a:bodyPr/>
          <a:lstStyle/>
          <a:p>
            <a:pPr marL="0" indent="0">
              <a:buNone/>
            </a:pPr>
            <a:r>
              <a:rPr lang="en-AU" dirty="0"/>
              <a:t>To translate message and posts from your child's teacher, you must have your language settings set to your desired language. To se your preferred account language </a:t>
            </a:r>
            <a:r>
              <a:rPr lang="en-AU" b="1" dirty="0"/>
              <a:t>on the web:</a:t>
            </a:r>
            <a:endParaRPr lang="en-AU" dirty="0"/>
          </a:p>
          <a:p>
            <a:pPr marL="457200" indent="-457200">
              <a:buAutoNum type="arabicPeriod"/>
            </a:pPr>
            <a:r>
              <a:rPr lang="en-AU" dirty="0"/>
              <a:t>Click on your name in the upper right corner.</a:t>
            </a:r>
          </a:p>
          <a:p>
            <a:pPr marL="457200" indent="-457200">
              <a:buAutoNum type="arabicPeriod"/>
            </a:pPr>
            <a:r>
              <a:rPr lang="en-AU" dirty="0"/>
              <a:t>Select “account settings”.</a:t>
            </a:r>
          </a:p>
          <a:p>
            <a:pPr marL="457200" indent="-457200">
              <a:buAutoNum type="arabicPeriod"/>
            </a:pPr>
            <a:r>
              <a:rPr lang="en-AU" dirty="0"/>
              <a:t>Under “Language preference,” select your preferred language.</a:t>
            </a:r>
          </a:p>
          <a:p>
            <a:pPr marL="457200" indent="-457200">
              <a:buAutoNum type="arabicPeriod"/>
            </a:pPr>
            <a:r>
              <a:rPr lang="en-AU" dirty="0"/>
              <a:t>Click the blue “save changes” button.</a:t>
            </a:r>
          </a:p>
        </p:txBody>
      </p:sp>
    </p:spTree>
    <p:extLst>
      <p:ext uri="{BB962C8B-B14F-4D97-AF65-F5344CB8AC3E}">
        <p14:creationId xmlns:p14="http://schemas.microsoft.com/office/powerpoint/2010/main" val="1051457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3392" y="548680"/>
            <a:ext cx="9144000" cy="3474720"/>
          </a:xfrm>
        </p:spPr>
        <p:txBody>
          <a:bodyPr/>
          <a:lstStyle/>
          <a:p>
            <a:pPr marL="0" indent="0">
              <a:buNone/>
            </a:pPr>
            <a:r>
              <a:rPr lang="en-AU" dirty="0"/>
              <a:t>To change your language settings </a:t>
            </a:r>
            <a:r>
              <a:rPr lang="en-AU" b="1" dirty="0"/>
              <a:t>on an </a:t>
            </a:r>
            <a:r>
              <a:rPr lang="en-AU" b="1" dirty="0" err="1"/>
              <a:t>iphone</a:t>
            </a:r>
            <a:r>
              <a:rPr lang="en-AU" b="1" dirty="0"/>
              <a:t>/tablet:</a:t>
            </a:r>
            <a:endParaRPr lang="en-AU" dirty="0"/>
          </a:p>
          <a:p>
            <a:pPr marL="457200" indent="-457200">
              <a:buAutoNum type="arabicPeriod"/>
            </a:pPr>
            <a:r>
              <a:rPr lang="en-AU" dirty="0"/>
              <a:t>Tap the gear icon in the upper right corner</a:t>
            </a:r>
          </a:p>
          <a:p>
            <a:pPr marL="457200" indent="-457200">
              <a:buAutoNum type="arabicPeriod"/>
            </a:pPr>
            <a:r>
              <a:rPr lang="en-AU" dirty="0"/>
              <a:t>Select “account”</a:t>
            </a:r>
          </a:p>
          <a:p>
            <a:pPr marL="457200" indent="-457200">
              <a:buAutoNum type="arabicPeriod"/>
            </a:pPr>
            <a:r>
              <a:rPr lang="en-AU" dirty="0"/>
              <a:t>Select “Language,” to view the list of languages </a:t>
            </a:r>
          </a:p>
          <a:p>
            <a:pPr marL="457200" indent="-457200">
              <a:buAutoNum type="arabicPeriod"/>
            </a:pPr>
            <a:r>
              <a:rPr lang="en-AU" dirty="0"/>
              <a:t>Select your preferred language and your account will automatically update to it </a:t>
            </a:r>
          </a:p>
        </p:txBody>
      </p:sp>
    </p:spTree>
    <p:extLst>
      <p:ext uri="{BB962C8B-B14F-4D97-AF65-F5344CB8AC3E}">
        <p14:creationId xmlns:p14="http://schemas.microsoft.com/office/powerpoint/2010/main" val="1523633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352" y="188640"/>
            <a:ext cx="8136904" cy="611088"/>
          </a:xfrm>
        </p:spPr>
        <p:txBody>
          <a:bodyPr/>
          <a:lstStyle/>
          <a:p>
            <a:r>
              <a:rPr lang="en-AU" dirty="0">
                <a:solidFill>
                  <a:srgbClr val="92D050"/>
                </a:solidFill>
                <a:latin typeface="+mn-lt"/>
              </a:rPr>
              <a:t>Uploading work/photos to your child’s profile</a:t>
            </a:r>
          </a:p>
        </p:txBody>
      </p:sp>
      <p:sp>
        <p:nvSpPr>
          <p:cNvPr id="3" name="Content Placeholder 2"/>
          <p:cNvSpPr>
            <a:spLocks noGrp="1"/>
          </p:cNvSpPr>
          <p:nvPr>
            <p:ph idx="1"/>
          </p:nvPr>
        </p:nvSpPr>
        <p:spPr>
          <a:xfrm>
            <a:off x="263352" y="980728"/>
            <a:ext cx="10404648" cy="4322792"/>
          </a:xfrm>
        </p:spPr>
        <p:txBody>
          <a:bodyPr>
            <a:normAutofit fontScale="92500" lnSpcReduction="20000"/>
          </a:bodyPr>
          <a:lstStyle/>
          <a:p>
            <a:pPr marL="0" indent="0">
              <a:buNone/>
            </a:pPr>
            <a:r>
              <a:rPr lang="en-AU" dirty="0"/>
              <a:t>Uploading photos of your child and their work is a great way to show your teacher what you are doing! When uploading photos, this feature </a:t>
            </a:r>
            <a:r>
              <a:rPr lang="en-AU" b="1" dirty="0"/>
              <a:t>can only</a:t>
            </a:r>
            <a:r>
              <a:rPr lang="en-AU" dirty="0"/>
              <a:t> be accessed via phone or tablet for now, not via the desktop. To do this, follow these steps:</a:t>
            </a:r>
          </a:p>
          <a:p>
            <a:pPr marL="457200" lvl="0" indent="-457200">
              <a:buAutoNum type="arabicPeriod"/>
            </a:pPr>
            <a:r>
              <a:rPr lang="en-US" dirty="0"/>
              <a:t>Sign into the app as a parent via mobile or tablet.</a:t>
            </a:r>
            <a:endParaRPr lang="en-AU" dirty="0"/>
          </a:p>
          <a:p>
            <a:pPr marL="457200" lvl="0" indent="-457200">
              <a:buAutoNum type="arabicPeriod"/>
            </a:pPr>
            <a:r>
              <a:rPr lang="en-US" dirty="0"/>
              <a:t>Click on the profile image with arrow from a drop down menu in the top left of the app.</a:t>
            </a:r>
            <a:endParaRPr lang="en-AU" dirty="0"/>
          </a:p>
          <a:p>
            <a:pPr marL="457200" lvl="0" indent="-457200">
              <a:buAutoNum type="arabicPeriod"/>
            </a:pPr>
            <a:r>
              <a:rPr lang="en-US" dirty="0"/>
              <a:t>You will see the child’s name, press on it.</a:t>
            </a:r>
            <a:endParaRPr lang="en-AU" dirty="0"/>
          </a:p>
          <a:p>
            <a:pPr marL="457200" lvl="0" indent="-457200">
              <a:buAutoNum type="arabicPeriod"/>
            </a:pPr>
            <a:r>
              <a:rPr lang="en-US" dirty="0"/>
              <a:t>Press on the class name (this is the child’s portfolio).</a:t>
            </a:r>
            <a:endParaRPr lang="en-AU" dirty="0"/>
          </a:p>
          <a:p>
            <a:pPr marL="457200" lvl="0" indent="-457200">
              <a:buAutoNum type="arabicPeriod"/>
            </a:pPr>
            <a:r>
              <a:rPr lang="en-US" dirty="0"/>
              <a:t>There may be ‘to do’ work set by the teacher.</a:t>
            </a:r>
            <a:endParaRPr lang="en-AU" dirty="0"/>
          </a:p>
          <a:p>
            <a:pPr marL="457200" lvl="0" indent="-457200">
              <a:buAutoNum type="arabicPeriod"/>
            </a:pPr>
            <a:r>
              <a:rPr lang="en-US" dirty="0"/>
              <a:t>To upload work, click on the plus sign next to the word ‘completed’ – you will have the option to add a journal, video, photo or drawing.</a:t>
            </a:r>
            <a:endParaRPr lang="en-AU" dirty="0"/>
          </a:p>
          <a:p>
            <a:pPr marL="457200" lvl="0" indent="-457200">
              <a:buAutoNum type="arabicPeriod"/>
            </a:pPr>
            <a:r>
              <a:rPr lang="en-US" dirty="0"/>
              <a:t>Once work is completed, you press the ‘send arrow’ at the top right corner.</a:t>
            </a:r>
            <a:r>
              <a:rPr lang="en-AU" dirty="0"/>
              <a:t> Photos will only be visible by yourself and the teacher, no other students can view these. </a:t>
            </a:r>
          </a:p>
          <a:p>
            <a:pPr marL="0" indent="0">
              <a:buNone/>
            </a:pPr>
            <a:endParaRPr lang="en-AU" dirty="0"/>
          </a:p>
        </p:txBody>
      </p:sp>
    </p:spTree>
    <p:extLst>
      <p:ext uri="{BB962C8B-B14F-4D97-AF65-F5344CB8AC3E}">
        <p14:creationId xmlns:p14="http://schemas.microsoft.com/office/powerpoint/2010/main" val="2185006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rgbClr val="92D050"/>
                </a:solidFill>
                <a:latin typeface="+mn-lt"/>
              </a:rPr>
              <a:t>Creating an account </a:t>
            </a:r>
          </a:p>
        </p:txBody>
      </p:sp>
      <p:sp>
        <p:nvSpPr>
          <p:cNvPr id="3" name="Content Placeholder 2"/>
          <p:cNvSpPr>
            <a:spLocks noGrp="1"/>
          </p:cNvSpPr>
          <p:nvPr>
            <p:ph idx="1"/>
          </p:nvPr>
        </p:nvSpPr>
        <p:spPr>
          <a:xfrm>
            <a:off x="622784" y="2060848"/>
            <a:ext cx="6624736" cy="3474720"/>
          </a:xfrm>
        </p:spPr>
        <p:txBody>
          <a:bodyPr/>
          <a:lstStyle/>
          <a:p>
            <a:pPr marL="0" indent="0">
              <a:buNone/>
            </a:pPr>
            <a:r>
              <a:rPr lang="en-AU" b="1" u="sng" dirty="0"/>
              <a:t>Using a parent code </a:t>
            </a:r>
          </a:p>
          <a:p>
            <a:pPr marL="457200" indent="-457200">
              <a:buAutoNum type="arabicPeriod"/>
            </a:pPr>
            <a:r>
              <a:rPr lang="en-AU" dirty="0"/>
              <a:t>Go to </a:t>
            </a:r>
            <a:r>
              <a:rPr lang="en-AU" dirty="0">
                <a:hlinkClick r:id="rId2"/>
              </a:rPr>
              <a:t>home.classdojo.com</a:t>
            </a:r>
            <a:endParaRPr lang="en-AU" dirty="0"/>
          </a:p>
          <a:p>
            <a:pPr marL="457200" indent="-457200">
              <a:buAutoNum type="arabicPeriod"/>
            </a:pPr>
            <a:r>
              <a:rPr lang="en-AU" dirty="0"/>
              <a:t>Select “parent” from the centre of the screen. </a:t>
            </a:r>
          </a:p>
          <a:p>
            <a:pPr marL="457200" indent="-457200">
              <a:buAutoNum type="arabicPeriod"/>
            </a:pPr>
            <a:r>
              <a:rPr lang="en-AU" dirty="0"/>
              <a:t>Enter your parent code and select “check code” and click on “I’m ____’s parent.” </a:t>
            </a:r>
          </a:p>
        </p:txBody>
      </p:sp>
      <p:pic>
        <p:nvPicPr>
          <p:cNvPr id="3074" name="Picture 2" descr="Updated_Helpdesk_article_images__6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2104" y="365126"/>
            <a:ext cx="4716289" cy="30260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3893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3352" y="404664"/>
            <a:ext cx="5256584" cy="4898856"/>
          </a:xfrm>
        </p:spPr>
        <p:txBody>
          <a:bodyPr/>
          <a:lstStyle/>
          <a:p>
            <a:pPr marL="0" indent="0">
              <a:buNone/>
            </a:pPr>
            <a:r>
              <a:rPr lang="en-AU" b="1" u="sng" dirty="0"/>
              <a:t>To create an account using an email invite:</a:t>
            </a:r>
          </a:p>
          <a:p>
            <a:pPr marL="457200" indent="-457200">
              <a:buAutoNum type="arabicPeriod"/>
            </a:pPr>
            <a:r>
              <a:rPr lang="en-AU" dirty="0"/>
              <a:t>Click on the link in your email invite. </a:t>
            </a:r>
          </a:p>
          <a:p>
            <a:pPr marL="457200" indent="-457200">
              <a:buAutoNum type="arabicPeriod"/>
            </a:pPr>
            <a:r>
              <a:rPr lang="en-AU" dirty="0"/>
              <a:t>Click on the “I’m ___’s parent” button.</a:t>
            </a:r>
          </a:p>
          <a:p>
            <a:pPr marL="457200" indent="-457200">
              <a:buAutoNum type="arabicPeriod"/>
            </a:pPr>
            <a:r>
              <a:rPr lang="en-AU" dirty="0"/>
              <a:t>Enter your first and last name, email address and create a password before clicking “sign up.” </a:t>
            </a:r>
          </a:p>
          <a:p>
            <a:pPr marL="0" indent="0">
              <a:buNone/>
            </a:pPr>
            <a:r>
              <a:rPr lang="en-AU" b="1" dirty="0"/>
              <a:t>Please Note: </a:t>
            </a:r>
            <a:r>
              <a:rPr lang="en-AU" dirty="0"/>
              <a:t>If you already have an account, click on the “log in now” button instead of creating new login information </a:t>
            </a:r>
            <a:endParaRPr lang="en-AU" b="1" dirty="0"/>
          </a:p>
        </p:txBody>
      </p:sp>
      <p:pic>
        <p:nvPicPr>
          <p:cNvPr id="2050" name="Picture 2" descr="email_invit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23992" y="332656"/>
            <a:ext cx="4956403" cy="272035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Updated_Helpdesk_article_images__6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0056" y="3284984"/>
            <a:ext cx="3996209" cy="25640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8705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rgbClr val="92D050"/>
                </a:solidFill>
                <a:latin typeface="+mn-lt"/>
              </a:rPr>
              <a:t>Compatible Devices </a:t>
            </a:r>
          </a:p>
        </p:txBody>
      </p:sp>
      <p:sp>
        <p:nvSpPr>
          <p:cNvPr id="3" name="Content Placeholder 2"/>
          <p:cNvSpPr>
            <a:spLocks noGrp="1"/>
          </p:cNvSpPr>
          <p:nvPr>
            <p:ph idx="1"/>
          </p:nvPr>
        </p:nvSpPr>
        <p:spPr/>
        <p:txBody>
          <a:bodyPr/>
          <a:lstStyle/>
          <a:p>
            <a:r>
              <a:rPr lang="en-AU" dirty="0" err="1"/>
              <a:t>ClassDojo</a:t>
            </a:r>
            <a:r>
              <a:rPr lang="en-AU" dirty="0"/>
              <a:t> can be used and accessed across a number of different devices. </a:t>
            </a:r>
            <a:r>
              <a:rPr lang="en-AU" dirty="0" err="1"/>
              <a:t>ClassDojo</a:t>
            </a:r>
            <a:r>
              <a:rPr lang="en-AU" dirty="0"/>
              <a:t> operates on the following devices and platforms:</a:t>
            </a:r>
          </a:p>
          <a:p>
            <a:pPr lvl="2"/>
            <a:r>
              <a:rPr lang="en-AU" dirty="0" err="1"/>
              <a:t>iOs</a:t>
            </a:r>
            <a:r>
              <a:rPr lang="en-AU" dirty="0"/>
              <a:t> devices: iPhones, iPads </a:t>
            </a:r>
          </a:p>
          <a:p>
            <a:pPr lvl="2"/>
            <a:r>
              <a:rPr lang="en-AU" dirty="0"/>
              <a:t>Android phones and tablets </a:t>
            </a:r>
          </a:p>
          <a:p>
            <a:pPr lvl="2"/>
            <a:r>
              <a:rPr lang="en-AU" dirty="0"/>
              <a:t>Kindle Fire </a:t>
            </a:r>
          </a:p>
          <a:p>
            <a:pPr lvl="2"/>
            <a:r>
              <a:rPr lang="en-AU" dirty="0"/>
              <a:t>On any computer, supported by Google Chrome and Firefox </a:t>
            </a:r>
          </a:p>
          <a:p>
            <a:pPr lvl="2"/>
            <a:r>
              <a:rPr lang="en-AU" i="1" dirty="0">
                <a:solidFill>
                  <a:srgbClr val="FF0000"/>
                </a:solidFill>
              </a:rPr>
              <a:t>Please note that </a:t>
            </a:r>
            <a:r>
              <a:rPr lang="en-AU" i="1" dirty="0" err="1">
                <a:solidFill>
                  <a:srgbClr val="FF0000"/>
                </a:solidFill>
              </a:rPr>
              <a:t>ClassDojo</a:t>
            </a:r>
            <a:r>
              <a:rPr lang="en-AU" i="1" dirty="0">
                <a:solidFill>
                  <a:srgbClr val="FF0000"/>
                </a:solidFill>
              </a:rPr>
              <a:t> is not supported by Internet Explorer 10 anymore. It is recommended to use Google Chrome. </a:t>
            </a:r>
          </a:p>
        </p:txBody>
      </p:sp>
    </p:spTree>
    <p:extLst>
      <p:ext uri="{BB962C8B-B14F-4D97-AF65-F5344CB8AC3E}">
        <p14:creationId xmlns:p14="http://schemas.microsoft.com/office/powerpoint/2010/main" val="3498021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376" y="404664"/>
            <a:ext cx="3097560" cy="1082674"/>
          </a:xfrm>
        </p:spPr>
        <p:txBody>
          <a:bodyPr/>
          <a:lstStyle/>
          <a:p>
            <a:r>
              <a:rPr lang="en-AU" dirty="0" err="1">
                <a:solidFill>
                  <a:srgbClr val="92D050"/>
                </a:solidFill>
                <a:latin typeface="+mn-lt"/>
              </a:rPr>
              <a:t>ClassDojo</a:t>
            </a:r>
            <a:r>
              <a:rPr lang="en-AU" dirty="0">
                <a:solidFill>
                  <a:srgbClr val="92D050"/>
                </a:solidFill>
                <a:latin typeface="+mn-lt"/>
              </a:rPr>
              <a:t> App</a:t>
            </a:r>
          </a:p>
        </p:txBody>
      </p:sp>
      <p:sp>
        <p:nvSpPr>
          <p:cNvPr id="3" name="Content Placeholder 2"/>
          <p:cNvSpPr>
            <a:spLocks noGrp="1"/>
          </p:cNvSpPr>
          <p:nvPr>
            <p:ph idx="1"/>
          </p:nvPr>
        </p:nvSpPr>
        <p:spPr>
          <a:xfrm>
            <a:off x="335360" y="1556792"/>
            <a:ext cx="10945216" cy="3746728"/>
          </a:xfrm>
        </p:spPr>
        <p:txBody>
          <a:bodyPr>
            <a:normAutofit/>
          </a:bodyPr>
          <a:lstStyle/>
          <a:p>
            <a:r>
              <a:rPr lang="en-AU" dirty="0"/>
              <a:t>The </a:t>
            </a:r>
            <a:r>
              <a:rPr lang="en-AU" dirty="0" err="1"/>
              <a:t>ClassDojo</a:t>
            </a:r>
            <a:r>
              <a:rPr lang="en-AU" dirty="0"/>
              <a:t> app is available through the App Store and Google Play store and is 100% free to use. </a:t>
            </a:r>
          </a:p>
          <a:p>
            <a:r>
              <a:rPr lang="en-AU" dirty="0"/>
              <a:t>As a parent, the app will allow you to do the following:</a:t>
            </a:r>
          </a:p>
          <a:p>
            <a:pPr lvl="1"/>
            <a:r>
              <a:rPr lang="en-AU" dirty="0"/>
              <a:t>Safely and privately message with your child’s teacher.</a:t>
            </a:r>
          </a:p>
          <a:p>
            <a:pPr lvl="1"/>
            <a:r>
              <a:rPr lang="en-AU" dirty="0"/>
              <a:t>View, like and comment on the pictures/posts that your child’s teachers posts to the class story. </a:t>
            </a:r>
          </a:p>
          <a:p>
            <a:pPr lvl="1"/>
            <a:r>
              <a:rPr lang="en-AU" dirty="0"/>
              <a:t>View files and posts posted by the classroom teacher onto the story. </a:t>
            </a:r>
          </a:p>
          <a:p>
            <a:pPr lvl="1"/>
            <a:r>
              <a:rPr lang="en-AU" dirty="0"/>
              <a:t>Post photos of your child doing their work or of their completed work (please be aware these photos are just visible by yourself and the teacher, no other students can view these). </a:t>
            </a:r>
          </a:p>
          <a:p>
            <a:pPr lvl="1"/>
            <a:endParaRPr lang="en-AU" dirty="0"/>
          </a:p>
          <a:p>
            <a:pPr lvl="1"/>
            <a:endParaRPr lang="en-AU" dirty="0"/>
          </a:p>
        </p:txBody>
      </p:sp>
      <p:pic>
        <p:nvPicPr>
          <p:cNvPr id="4098" name="Picture 2" descr="ClassDojo for Students app review - appPick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4152" y="4869160"/>
            <a:ext cx="1666875" cy="1666875"/>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a:xfrm>
            <a:off x="6096000" y="5805264"/>
            <a:ext cx="144016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276997" y="5620598"/>
            <a:ext cx="2819003" cy="369332"/>
          </a:xfrm>
          <a:prstGeom prst="rect">
            <a:avLst/>
          </a:prstGeom>
          <a:noFill/>
        </p:spPr>
        <p:txBody>
          <a:bodyPr wrap="square" rtlCol="0">
            <a:spAutoFit/>
          </a:bodyPr>
          <a:lstStyle/>
          <a:p>
            <a:r>
              <a:rPr lang="en-AU" dirty="0"/>
              <a:t>The app will look like this! </a:t>
            </a:r>
          </a:p>
        </p:txBody>
      </p:sp>
    </p:spTree>
    <p:extLst>
      <p:ext uri="{BB962C8B-B14F-4D97-AF65-F5344CB8AC3E}">
        <p14:creationId xmlns:p14="http://schemas.microsoft.com/office/powerpoint/2010/main" val="2553009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44" y="188640"/>
            <a:ext cx="8928992" cy="611088"/>
          </a:xfrm>
        </p:spPr>
        <p:txBody>
          <a:bodyPr/>
          <a:lstStyle/>
          <a:p>
            <a:r>
              <a:rPr lang="en-AU" dirty="0">
                <a:solidFill>
                  <a:srgbClr val="92D050"/>
                </a:solidFill>
                <a:latin typeface="+mn-lt"/>
              </a:rPr>
              <a:t>Adding multiple students/classes to one account</a:t>
            </a:r>
          </a:p>
        </p:txBody>
      </p:sp>
      <p:sp>
        <p:nvSpPr>
          <p:cNvPr id="3" name="Content Placeholder 2"/>
          <p:cNvSpPr>
            <a:spLocks noGrp="1"/>
          </p:cNvSpPr>
          <p:nvPr>
            <p:ph idx="1"/>
          </p:nvPr>
        </p:nvSpPr>
        <p:spPr>
          <a:xfrm>
            <a:off x="407368" y="799728"/>
            <a:ext cx="5472608" cy="4160906"/>
          </a:xfrm>
        </p:spPr>
        <p:txBody>
          <a:bodyPr>
            <a:normAutofit/>
          </a:bodyPr>
          <a:lstStyle/>
          <a:p>
            <a:pPr marL="0" indent="0">
              <a:buNone/>
            </a:pPr>
            <a:r>
              <a:rPr lang="en-AU" dirty="0"/>
              <a:t>You will need a parent code from each class to add more than one student to the one account. To add another parent code:</a:t>
            </a:r>
          </a:p>
          <a:p>
            <a:pPr marL="457200" indent="-457200">
              <a:buAutoNum type="arabicPeriod"/>
            </a:pPr>
            <a:r>
              <a:rPr lang="en-AU" dirty="0"/>
              <a:t>Click on the “+Add student” button on the left side of your screen</a:t>
            </a:r>
          </a:p>
          <a:p>
            <a:pPr marL="457200" indent="-457200">
              <a:buAutoNum type="arabicPeriod"/>
            </a:pPr>
            <a:r>
              <a:rPr lang="en-AU" dirty="0"/>
              <a:t>Enter your parent code (this code is 7-9 digits and starts with a P), and click on verify code. Each students will have a unique parent code. </a:t>
            </a:r>
          </a:p>
          <a:p>
            <a:pPr marL="0" indent="0">
              <a:buNone/>
            </a:pPr>
            <a:r>
              <a:rPr lang="en-AU" dirty="0"/>
              <a:t>You can now toggle between your students to view their accounts by selecting the student from the left hand side of the screen. </a:t>
            </a:r>
          </a:p>
        </p:txBody>
      </p:sp>
      <p:pic>
        <p:nvPicPr>
          <p:cNvPr id="5122" name="Picture 2" descr="Updated_Helpdesk_article_images__6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2093" y="795468"/>
            <a:ext cx="3384376" cy="2222763"/>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Screenshot__430_.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2093" y="3018231"/>
            <a:ext cx="3384376" cy="1942403"/>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a:xfrm>
            <a:off x="5735960" y="2204864"/>
            <a:ext cx="648072" cy="3600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4799856" y="3501008"/>
            <a:ext cx="1440160" cy="5040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8719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376" y="476672"/>
            <a:ext cx="9829800" cy="611088"/>
          </a:xfrm>
        </p:spPr>
        <p:txBody>
          <a:bodyPr/>
          <a:lstStyle/>
          <a:p>
            <a:r>
              <a:rPr lang="en-AU" dirty="0">
                <a:solidFill>
                  <a:srgbClr val="92D050"/>
                </a:solidFill>
                <a:latin typeface="+mn-lt"/>
              </a:rPr>
              <a:t>Changing the email address for your account</a:t>
            </a:r>
          </a:p>
        </p:txBody>
      </p:sp>
      <p:sp>
        <p:nvSpPr>
          <p:cNvPr id="3" name="Content Placeholder 2"/>
          <p:cNvSpPr>
            <a:spLocks noGrp="1"/>
          </p:cNvSpPr>
          <p:nvPr>
            <p:ph idx="1"/>
          </p:nvPr>
        </p:nvSpPr>
        <p:spPr>
          <a:xfrm>
            <a:off x="335360" y="1556792"/>
            <a:ext cx="4716016" cy="3474720"/>
          </a:xfrm>
        </p:spPr>
        <p:txBody>
          <a:bodyPr/>
          <a:lstStyle/>
          <a:p>
            <a:pPr marL="0" indent="0">
              <a:buNone/>
            </a:pPr>
            <a:r>
              <a:rPr lang="en-AU" b="1" u="sng" dirty="0"/>
              <a:t>From the web:</a:t>
            </a:r>
          </a:p>
          <a:p>
            <a:pPr marL="457200" indent="-457200">
              <a:buAutoNum type="arabicPeriod"/>
            </a:pPr>
            <a:r>
              <a:rPr lang="en-AU" dirty="0"/>
              <a:t>Click on your icon in the upper right corner of the screen.</a:t>
            </a:r>
          </a:p>
          <a:p>
            <a:pPr marL="457200" indent="-457200">
              <a:buAutoNum type="arabicPeriod"/>
            </a:pPr>
            <a:r>
              <a:rPr lang="en-AU" dirty="0"/>
              <a:t>Click on “account settings”.</a:t>
            </a:r>
          </a:p>
          <a:p>
            <a:pPr marL="457200" indent="-457200">
              <a:buAutoNum type="arabicPeriod"/>
            </a:pPr>
            <a:r>
              <a:rPr lang="en-AU" dirty="0"/>
              <a:t>Under “Login details,” edit your email address.</a:t>
            </a:r>
          </a:p>
          <a:p>
            <a:pPr marL="457200" indent="-457200">
              <a:buAutoNum type="arabicPeriod"/>
            </a:pPr>
            <a:r>
              <a:rPr lang="en-AU" dirty="0"/>
              <a:t>Scroll down to the bottom of the pop-up box and click “save changes” before exiting.</a:t>
            </a:r>
          </a:p>
        </p:txBody>
      </p:sp>
      <p:pic>
        <p:nvPicPr>
          <p:cNvPr id="6146" name="Picture 2" descr="Updated_Helpdesk_article_images__16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3912" y="1484784"/>
            <a:ext cx="5924684" cy="4383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5636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03912" y="332656"/>
            <a:ext cx="4752528" cy="5904656"/>
          </a:xfrm>
        </p:spPr>
        <p:txBody>
          <a:bodyPr>
            <a:normAutofit/>
          </a:bodyPr>
          <a:lstStyle/>
          <a:p>
            <a:pPr marL="0" indent="0">
              <a:buNone/>
            </a:pPr>
            <a:r>
              <a:rPr lang="en-AU" b="1" u="sng" dirty="0"/>
              <a:t>From your iPhone/iPad:</a:t>
            </a:r>
          </a:p>
          <a:p>
            <a:pPr marL="457200" indent="-457200">
              <a:buAutoNum type="arabicPeriod"/>
            </a:pPr>
            <a:r>
              <a:rPr lang="en-AU" dirty="0"/>
              <a:t>Log into your account with your email address and selected password.</a:t>
            </a:r>
          </a:p>
          <a:p>
            <a:pPr marL="457200" indent="-457200">
              <a:buAutoNum type="arabicPeriod"/>
            </a:pPr>
            <a:r>
              <a:rPr lang="en-AU" dirty="0"/>
              <a:t>Tap on the gear button icon in the upper right corner of the screen and select “account”.</a:t>
            </a:r>
          </a:p>
          <a:p>
            <a:pPr marL="457200" indent="-457200">
              <a:buAutoNum type="arabicPeriod"/>
            </a:pPr>
            <a:r>
              <a:rPr lang="en-AU" dirty="0"/>
              <a:t>Tap on “edit”.</a:t>
            </a:r>
          </a:p>
          <a:p>
            <a:pPr marL="457200" indent="-457200">
              <a:buAutoNum type="arabicPeriod"/>
            </a:pPr>
            <a:r>
              <a:rPr lang="en-AU" dirty="0"/>
              <a:t>Tap on your email address, delete the existing address and type your new email address.</a:t>
            </a:r>
          </a:p>
          <a:p>
            <a:pPr marL="457200" indent="-457200">
              <a:buAutoNum type="arabicPeriod"/>
            </a:pPr>
            <a:r>
              <a:rPr lang="en-AU" dirty="0"/>
              <a:t>Tap on “save.</a:t>
            </a:r>
          </a:p>
          <a:p>
            <a:pPr marL="457200" indent="-457200">
              <a:buAutoNum type="arabicPeriod"/>
            </a:pPr>
            <a:r>
              <a:rPr lang="en-AU" dirty="0"/>
              <a:t>Tap the back arrow in the upper left corner of the screen to go back to your account.</a:t>
            </a:r>
          </a:p>
        </p:txBody>
      </p:sp>
      <p:pic>
        <p:nvPicPr>
          <p:cNvPr id="7170" name="Picture 2" descr="Updated_Helpdesk_article_images__19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384" y="471880"/>
            <a:ext cx="3276129" cy="5626207"/>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a:xfrm flipH="1" flipV="1">
            <a:off x="3791744" y="764704"/>
            <a:ext cx="1368152" cy="15121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1847528" y="2708920"/>
            <a:ext cx="3384376" cy="27363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5699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rgbClr val="92D050"/>
                </a:solidFill>
                <a:latin typeface="+mn-lt"/>
              </a:rPr>
              <a:t>Reset a lost or forgotten password</a:t>
            </a:r>
          </a:p>
        </p:txBody>
      </p:sp>
      <p:sp>
        <p:nvSpPr>
          <p:cNvPr id="3" name="Content Placeholder 2"/>
          <p:cNvSpPr>
            <a:spLocks noGrp="1"/>
          </p:cNvSpPr>
          <p:nvPr>
            <p:ph idx="1"/>
          </p:nvPr>
        </p:nvSpPr>
        <p:spPr/>
        <p:txBody>
          <a:bodyPr/>
          <a:lstStyle/>
          <a:p>
            <a:pPr marL="0" indent="0">
              <a:buNone/>
            </a:pPr>
            <a:r>
              <a:rPr lang="en-AU" dirty="0"/>
              <a:t>If you have lost or forgotten your password, you can reset your password by following these instructions:</a:t>
            </a:r>
          </a:p>
          <a:p>
            <a:pPr marL="457200" indent="-457200">
              <a:buAutoNum type="arabicPeriod"/>
            </a:pPr>
            <a:r>
              <a:rPr lang="en-AU" dirty="0"/>
              <a:t>Go to </a:t>
            </a:r>
            <a:r>
              <a:rPr lang="en-AU" dirty="0">
                <a:hlinkClick r:id="rId2"/>
              </a:rPr>
              <a:t>https://home.classdojo.com/forgot</a:t>
            </a:r>
            <a:endParaRPr lang="en-AU" dirty="0"/>
          </a:p>
          <a:p>
            <a:pPr marL="457200" indent="-457200">
              <a:buAutoNum type="arabicPeriod"/>
            </a:pPr>
            <a:r>
              <a:rPr lang="en-AU" dirty="0"/>
              <a:t>Enter your login email address.</a:t>
            </a:r>
          </a:p>
          <a:p>
            <a:pPr marL="457200" indent="-457200">
              <a:buAutoNum type="arabicPeriod"/>
            </a:pPr>
            <a:r>
              <a:rPr lang="en-AU" dirty="0"/>
              <a:t>Check your email for a link to reset your password. If you do not get it right away, check your junk folder. </a:t>
            </a:r>
          </a:p>
        </p:txBody>
      </p:sp>
    </p:spTree>
    <p:extLst>
      <p:ext uri="{BB962C8B-B14F-4D97-AF65-F5344CB8AC3E}">
        <p14:creationId xmlns:p14="http://schemas.microsoft.com/office/powerpoint/2010/main" val="3761242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hildren Friends 16x9">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choolyard kids education presentation, album (widescreen).potx" id="{B61009BD-7448-452D-9EB3-A92629EDAAF7}" vid="{D5A61431-CA5A-45CA-9A81-30AAFC8F1B2C}"/>
    </a:ext>
  </a:extLst>
</a:theme>
</file>

<file path=ppt/theme/theme2.xml><?xml version="1.0" encoding="utf-8"?>
<a:theme xmlns:a="http://schemas.openxmlformats.org/drawingml/2006/main" name="Office Theme">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Props1.xml><?xml version="1.0" encoding="utf-8"?>
<ds:datastoreItem xmlns:ds="http://schemas.openxmlformats.org/officeDocument/2006/customXml" ds:itemID="{9EDF6667-B669-49A4-BBE6-2132BA71C0C7}">
  <ds:schemaRefs>
    <ds:schemaRef ds:uri="http://schemas.microsoft.com/sharepoint/v3/contenttype/forms"/>
  </ds:schemaRefs>
</ds:datastoreItem>
</file>

<file path=customXml/itemProps2.xml><?xml version="1.0" encoding="utf-8"?>
<ds:datastoreItem xmlns:ds="http://schemas.openxmlformats.org/officeDocument/2006/customXml" ds:itemID="{4A369AEE-D726-45B1-ACA9-0D6048C368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DA15C6C-6BB6-4DB6-B7D6-7F14EAB2CC5C}">
  <ds:schemaRefs>
    <ds:schemaRef ds:uri="http://www.w3.org/XML/1998/namespace"/>
    <ds:schemaRef ds:uri="http://purl.org/dc/dcmitype/"/>
    <ds:schemaRef ds:uri="http://schemas.microsoft.com/office/2006/documentManagement/types"/>
    <ds:schemaRef ds:uri="http://purl.org/dc/elements/1.1/"/>
    <ds:schemaRef ds:uri="http://schemas.openxmlformats.org/package/2006/metadata/core-properties"/>
    <ds:schemaRef ds:uri="http://schemas.microsoft.com/office/infopath/2007/PartnerControls"/>
    <ds:schemaRef ds:uri="http://schemas.microsoft.com/office/2006/metadata/properties"/>
    <ds:schemaRef ds:uri="http://purl.org/dc/terms/"/>
    <ds:schemaRef ds:uri="40262f94-9f35-4ac3-9a90-690165a166b7"/>
    <ds:schemaRef ds:uri="a4f35948-e619-41b3-aa29-22878b09cfd2"/>
  </ds:schemaRefs>
</ds:datastoreItem>
</file>

<file path=docProps/app.xml><?xml version="1.0" encoding="utf-8"?>
<Properties xmlns="http://schemas.openxmlformats.org/officeDocument/2006/extended-properties" xmlns:vt="http://schemas.openxmlformats.org/officeDocument/2006/docPropsVTypes">
  <Template>Schoolyard kids education presentation, album (widescreen)</Template>
  <TotalTime>145</TotalTime>
  <Words>934</Words>
  <Application>Microsoft Office PowerPoint</Application>
  <PresentationFormat>Widescreen</PresentationFormat>
  <Paragraphs>69</Paragraphs>
  <Slides>12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Times New Roman</vt:lpstr>
      <vt:lpstr>Children Friends 16x9</vt:lpstr>
      <vt:lpstr>Using ClassDojo </vt:lpstr>
      <vt:lpstr>Creating an account </vt:lpstr>
      <vt:lpstr>PowerPoint Presentation</vt:lpstr>
      <vt:lpstr>Compatible Devices </vt:lpstr>
      <vt:lpstr>ClassDojo App</vt:lpstr>
      <vt:lpstr>Adding multiple students/classes to one account</vt:lpstr>
      <vt:lpstr>Changing the email address for your account</vt:lpstr>
      <vt:lpstr>PowerPoint Presentation</vt:lpstr>
      <vt:lpstr>Reset a lost or forgotten password</vt:lpstr>
      <vt:lpstr>How to translate messages and posts </vt:lpstr>
      <vt:lpstr>PowerPoint Presentation</vt:lpstr>
      <vt:lpstr>Uploading work/photos to your child’s profile</vt:lpstr>
    </vt:vector>
  </TitlesOfParts>
  <Company>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ClassDojo</dc:title>
  <dc:creator>Stephanie Fuad</dc:creator>
  <cp:keywords/>
  <cp:lastModifiedBy>Kylie Cornelly</cp:lastModifiedBy>
  <cp:revision>7</cp:revision>
  <dcterms:created xsi:type="dcterms:W3CDTF">2020-03-27T01:39:26Z</dcterms:created>
  <dcterms:modified xsi:type="dcterms:W3CDTF">2020-04-03T00:43:26Z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TC038961019991</vt:lpwstr>
  </property>
  <property fmtid="{D5CDD505-2E9C-101B-9397-08002B2CF9AE}" pid="3" name="ContentTypeId">
    <vt:lpwstr>0x010100AA3F7D94069FF64A86F7DFF56D60E3BE</vt:lpwstr>
  </property>
</Properties>
</file>